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FA569-2868-4770-BBB9-5119A5D8AA58}" type="datetimeFigureOut">
              <a:rPr lang="en-GB" smtClean="0"/>
              <a:t>13/07/2015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7B10-05ED-4754-BCC0-7C3968E57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554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FA569-2868-4770-BBB9-5119A5D8AA58}" type="datetimeFigureOut">
              <a:rPr lang="en-GB" smtClean="0"/>
              <a:t>13/07/2015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7B10-05ED-4754-BCC0-7C3968E57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22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FA569-2868-4770-BBB9-5119A5D8AA58}" type="datetimeFigureOut">
              <a:rPr lang="en-GB" smtClean="0"/>
              <a:t>13/07/2015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7B10-05ED-4754-BCC0-7C3968E57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9370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FA569-2868-4770-BBB9-5119A5D8AA58}" type="datetimeFigureOut">
              <a:rPr lang="en-GB" smtClean="0"/>
              <a:t>13/07/2015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7B10-05ED-4754-BCC0-7C3968E57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4881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FA569-2868-4770-BBB9-5119A5D8AA58}" type="datetimeFigureOut">
              <a:rPr lang="en-GB" smtClean="0"/>
              <a:t>13/07/2015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7B10-05ED-4754-BCC0-7C3968E57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661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FA569-2868-4770-BBB9-5119A5D8AA58}" type="datetimeFigureOut">
              <a:rPr lang="en-GB" smtClean="0"/>
              <a:t>13/07/2015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7B10-05ED-4754-BCC0-7C3968E57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338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FA569-2868-4770-BBB9-5119A5D8AA58}" type="datetimeFigureOut">
              <a:rPr lang="en-GB" smtClean="0"/>
              <a:t>13/07/2015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7B10-05ED-4754-BCC0-7C3968E57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608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FA569-2868-4770-BBB9-5119A5D8AA58}" type="datetimeFigureOut">
              <a:rPr lang="en-GB" smtClean="0"/>
              <a:t>13/07/2015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7B10-05ED-4754-BCC0-7C3968E57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250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FA569-2868-4770-BBB9-5119A5D8AA58}" type="datetimeFigureOut">
              <a:rPr lang="en-GB" smtClean="0"/>
              <a:t>13/07/2015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7B10-05ED-4754-BCC0-7C3968E57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736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FA569-2868-4770-BBB9-5119A5D8AA58}" type="datetimeFigureOut">
              <a:rPr lang="en-GB" smtClean="0"/>
              <a:t>13/07/2015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7B10-05ED-4754-BCC0-7C3968E57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865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FA569-2868-4770-BBB9-5119A5D8AA58}" type="datetimeFigureOut">
              <a:rPr lang="en-GB" smtClean="0"/>
              <a:t>13/07/2015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7B10-05ED-4754-BCC0-7C3968E57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0732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FA569-2868-4770-BBB9-5119A5D8AA58}" type="datetimeFigureOut">
              <a:rPr lang="en-GB" smtClean="0"/>
              <a:t>13/07/2015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07B10-05ED-4754-BCC0-7C3968E57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9825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How you can be the creative force in your own life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A short story about human nature</a:t>
            </a:r>
          </a:p>
          <a:p>
            <a:r>
              <a:rPr lang="en-GB" dirty="0" smtClean="0"/>
              <a:t>Or</a:t>
            </a:r>
          </a:p>
          <a:p>
            <a:r>
              <a:rPr lang="en-GB" dirty="0" smtClean="0"/>
              <a:t>The good the bad and the ugly</a:t>
            </a:r>
          </a:p>
          <a:p>
            <a:r>
              <a:rPr lang="en-GB" dirty="0" smtClean="0"/>
              <a:t>Or</a:t>
            </a:r>
          </a:p>
          <a:p>
            <a:r>
              <a:rPr lang="en-GB" dirty="0" smtClean="0"/>
              <a:t>Survival – Courage - Spirit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719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Steve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From baby to 13 years old</a:t>
            </a:r>
          </a:p>
          <a:p>
            <a:r>
              <a:rPr lang="en-GB" dirty="0" smtClean="0"/>
              <a:t>In this short story, there’s history, geography, humanities, maths, science, engineering and just about every other subject…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216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When did it all start?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4529585" cy="4497363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1955 and the end of rationing</a:t>
            </a:r>
          </a:p>
          <a:p>
            <a:r>
              <a:rPr lang="en-GB" dirty="0" smtClean="0"/>
              <a:t>Yours truly with my grandfather on the step of our caravan (home)</a:t>
            </a:r>
          </a:p>
          <a:p>
            <a:r>
              <a:rPr lang="en-GB" dirty="0" smtClean="0"/>
              <a:t>Grandfather – Expeditionary force in 1914</a:t>
            </a:r>
          </a:p>
          <a:p>
            <a:r>
              <a:rPr lang="en-GB" dirty="0" smtClean="0"/>
              <a:t>Shot through the lung</a:t>
            </a:r>
          </a:p>
          <a:p>
            <a:r>
              <a:rPr lang="en-GB" dirty="0" smtClean="0"/>
              <a:t>Gassed</a:t>
            </a:r>
          </a:p>
          <a:p>
            <a:r>
              <a:rPr lang="en-GB" dirty="0" smtClean="0"/>
              <a:t>But he somehow survived</a:t>
            </a:r>
            <a:endParaRPr lang="en-GB" dirty="0"/>
          </a:p>
        </p:txBody>
      </p:sp>
      <p:pic>
        <p:nvPicPr>
          <p:cNvPr id="1026" name="Picture 2" descr="C:\Users\Steve\Pictures\Mums Scrapbook Stuff\scan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785" y="1523726"/>
            <a:ext cx="3583137" cy="470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270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042792" cy="4525963"/>
          </a:xfrm>
        </p:spPr>
        <p:txBody>
          <a:bodyPr/>
          <a:lstStyle/>
          <a:p>
            <a:r>
              <a:rPr lang="en-GB" dirty="0" smtClean="0"/>
              <a:t>My father (above) with my grandfather</a:t>
            </a:r>
          </a:p>
          <a:p>
            <a:r>
              <a:rPr lang="en-GB" dirty="0" smtClean="0"/>
              <a:t>The great adventure starts</a:t>
            </a:r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2051" name="Picture 3" descr="C:\Users\Steve\Pictures\Mums Scrapbook Stuff\scan00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675" y="1484784"/>
            <a:ext cx="3815703" cy="5161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81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Hounslow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4474840" cy="4425355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Yours truly looking a tad glum (but I did have hair)!</a:t>
            </a:r>
          </a:p>
          <a:p>
            <a:r>
              <a:rPr lang="en-GB" dirty="0" smtClean="0"/>
              <a:t>I’m innocent</a:t>
            </a:r>
          </a:p>
          <a:p>
            <a:r>
              <a:rPr lang="en-GB" dirty="0" smtClean="0"/>
              <a:t>Church roof</a:t>
            </a:r>
          </a:p>
          <a:p>
            <a:r>
              <a:rPr lang="en-GB" dirty="0" smtClean="0"/>
              <a:t>Building site</a:t>
            </a:r>
          </a:p>
          <a:p>
            <a:r>
              <a:rPr lang="en-GB" dirty="0" smtClean="0"/>
              <a:t>Air raid shelter</a:t>
            </a:r>
          </a:p>
          <a:p>
            <a:r>
              <a:rPr lang="en-GB" dirty="0" smtClean="0"/>
              <a:t>Jack frost…</a:t>
            </a:r>
          </a:p>
          <a:p>
            <a:endParaRPr lang="en-GB" dirty="0" smtClean="0"/>
          </a:p>
        </p:txBody>
      </p:sp>
      <p:pic>
        <p:nvPicPr>
          <p:cNvPr id="3074" name="Picture 2" descr="C:\Users\Steve\Pictures\Mums Scrapbook Stuff\scan0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88840"/>
            <a:ext cx="3920516" cy="386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813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 Idea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4186808" cy="4497363"/>
          </a:xfrm>
        </p:spPr>
        <p:txBody>
          <a:bodyPr/>
          <a:lstStyle/>
          <a:p>
            <a:r>
              <a:rPr lang="en-GB" dirty="0" smtClean="0"/>
              <a:t>My father had a job</a:t>
            </a:r>
          </a:p>
          <a:p>
            <a:r>
              <a:rPr lang="en-GB" dirty="0" smtClean="0"/>
              <a:t>+ He was an inventor</a:t>
            </a:r>
          </a:p>
          <a:p>
            <a:r>
              <a:rPr lang="en-GB" dirty="0" smtClean="0"/>
              <a:t>This is when the fun and games really started!</a:t>
            </a:r>
          </a:p>
          <a:p>
            <a:r>
              <a:rPr lang="en-GB" dirty="0" smtClean="0"/>
              <a:t>From a very cold, 47 Cecil Road, Hounslow, Middlesex to…</a:t>
            </a:r>
            <a:endParaRPr lang="en-GB" dirty="0"/>
          </a:p>
        </p:txBody>
      </p:sp>
      <p:pic>
        <p:nvPicPr>
          <p:cNvPr id="4098" name="Picture 2" descr="C:\Users\Steve\Pictures\Mums Scrapbook Stuff\Invent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556792"/>
            <a:ext cx="3943871" cy="4793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339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Guernsey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4114800" cy="4497363"/>
          </a:xfrm>
        </p:spPr>
        <p:txBody>
          <a:bodyPr/>
          <a:lstStyle/>
          <a:p>
            <a:r>
              <a:rPr lang="en-GB" dirty="0" smtClean="0"/>
              <a:t>Apartment</a:t>
            </a:r>
          </a:p>
          <a:p>
            <a:r>
              <a:rPr lang="en-GB" dirty="0" smtClean="0"/>
              <a:t>Swimming pool</a:t>
            </a:r>
          </a:p>
          <a:p>
            <a:r>
              <a:rPr lang="en-GB" dirty="0" smtClean="0"/>
              <a:t>Huckleberry Hound</a:t>
            </a:r>
          </a:p>
          <a:p>
            <a:r>
              <a:rPr lang="en-GB" dirty="0" smtClean="0"/>
              <a:t>Exploration and fun</a:t>
            </a:r>
          </a:p>
          <a:p>
            <a:r>
              <a:rPr lang="en-GB" dirty="0" smtClean="0"/>
              <a:t>But … It didn’t work out as planned so we left and arrived in…</a:t>
            </a:r>
            <a:endParaRPr lang="en-GB" dirty="0"/>
          </a:p>
        </p:txBody>
      </p:sp>
      <p:pic>
        <p:nvPicPr>
          <p:cNvPr id="5122" name="Picture 2" descr="C:\Users\Steve\Pictures\Mums Scrapbook Stuff\scan0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0" y="1501775"/>
            <a:ext cx="4687672" cy="4663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56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Malta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4114800" cy="4497363"/>
          </a:xfrm>
        </p:spPr>
        <p:txBody>
          <a:bodyPr/>
          <a:lstStyle/>
          <a:p>
            <a:r>
              <a:rPr lang="en-GB" dirty="0" smtClean="0"/>
              <a:t>Not quite click and collect but pretty cool to have a donkey deliver your groceries</a:t>
            </a:r>
            <a:endParaRPr lang="en-GB" dirty="0"/>
          </a:p>
        </p:txBody>
      </p:sp>
      <p:pic>
        <p:nvPicPr>
          <p:cNvPr id="6146" name="Picture 2" descr="C:\Users\Steve\Pictures\Mums Scrapbook Stuff\scan0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00808"/>
            <a:ext cx="4344003" cy="4293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02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House in </a:t>
            </a:r>
            <a:r>
              <a:rPr lang="en-GB" dirty="0" err="1" smtClean="0"/>
              <a:t>Mosta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4114800" cy="4497363"/>
          </a:xfrm>
        </p:spPr>
        <p:txBody>
          <a:bodyPr/>
          <a:lstStyle/>
          <a:p>
            <a:r>
              <a:rPr lang="en-GB" dirty="0" smtClean="0"/>
              <a:t>Mother with my brother (Chris) and our house maid (Antoinette)</a:t>
            </a:r>
          </a:p>
          <a:p>
            <a:r>
              <a:rPr lang="en-GB" dirty="0" smtClean="0"/>
              <a:t>From a caravan to a palace (well almost)</a:t>
            </a:r>
            <a:endParaRPr lang="en-GB" dirty="0"/>
          </a:p>
        </p:txBody>
      </p:sp>
      <p:pic>
        <p:nvPicPr>
          <p:cNvPr id="10242" name="Picture 2" descr="C:\Users\Steve\Pictures\Mums Scrapbook Stuff\scan00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84180"/>
            <a:ext cx="3889740" cy="380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08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1960" y="548680"/>
            <a:ext cx="4474840" cy="868958"/>
          </a:xfrm>
        </p:spPr>
        <p:txBody>
          <a:bodyPr/>
          <a:lstStyle/>
          <a:p>
            <a:r>
              <a:rPr lang="en-GB" dirty="0" smtClean="0"/>
              <a:t>Mata’s Buses</a:t>
            </a:r>
            <a:endParaRPr lang="en-GB" dirty="0"/>
          </a:p>
        </p:txBody>
      </p:sp>
      <p:pic>
        <p:nvPicPr>
          <p:cNvPr id="7170" name="Picture 2" descr="C:\Users\Steve\Pictures\Mums Scrapbook Stuff\Maltese-Vintage-bus-610x3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492896"/>
            <a:ext cx="3855790" cy="225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13184" y="620688"/>
            <a:ext cx="4474840" cy="868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err="1" smtClean="0"/>
              <a:t>Mosta</a:t>
            </a:r>
            <a:r>
              <a:rPr lang="en-GB" dirty="0" smtClean="0"/>
              <a:t> Church</a:t>
            </a:r>
            <a:endParaRPr lang="en-GB" dirty="0"/>
          </a:p>
        </p:txBody>
      </p:sp>
      <p:pic>
        <p:nvPicPr>
          <p:cNvPr id="7171" name="Picture 3" descr="C:\Users\Steve\Pictures\Mums Scrapbook Stuff\Mosta Churc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" y="1916832"/>
            <a:ext cx="3816424" cy="366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2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Rabat Prep-School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4258816" cy="4497363"/>
          </a:xfrm>
        </p:spPr>
        <p:txBody>
          <a:bodyPr/>
          <a:lstStyle/>
          <a:p>
            <a:r>
              <a:rPr lang="en-GB" dirty="0" smtClean="0"/>
              <a:t>Run by nuns</a:t>
            </a:r>
          </a:p>
          <a:p>
            <a:r>
              <a:rPr lang="en-GB" dirty="0" smtClean="0"/>
              <a:t>Had a few odd ways of doing things</a:t>
            </a:r>
          </a:p>
          <a:p>
            <a:r>
              <a:rPr lang="en-GB" dirty="0" smtClean="0"/>
              <a:t>Breakfast – Weetabix in tea…</a:t>
            </a:r>
          </a:p>
          <a:p>
            <a:r>
              <a:rPr lang="en-GB" dirty="0" smtClean="0"/>
              <a:t>Drinking raw eggs</a:t>
            </a:r>
          </a:p>
          <a:p>
            <a:r>
              <a:rPr lang="en-GB" dirty="0" smtClean="0"/>
              <a:t>Punishment was a tad extreme</a:t>
            </a:r>
            <a:endParaRPr lang="en-GB" dirty="0"/>
          </a:p>
        </p:txBody>
      </p:sp>
      <p:pic>
        <p:nvPicPr>
          <p:cNvPr id="8194" name="Picture 2" descr="C:\Users\Steve\Pictures\Mums Scrapbook Stuff\Rab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564904"/>
            <a:ext cx="4100364" cy="273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9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 Edwards College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4114800" cy="4569371"/>
          </a:xfrm>
        </p:spPr>
        <p:txBody>
          <a:bodyPr/>
          <a:lstStyle/>
          <a:p>
            <a:r>
              <a:rPr lang="en-GB" dirty="0" smtClean="0"/>
              <a:t>Parents paid</a:t>
            </a:r>
          </a:p>
          <a:p>
            <a:r>
              <a:rPr lang="en-GB" dirty="0" smtClean="0"/>
              <a:t>Boarding school</a:t>
            </a:r>
            <a:endParaRPr lang="en-GB" dirty="0"/>
          </a:p>
          <a:p>
            <a:r>
              <a:rPr lang="en-GB" dirty="0" smtClean="0"/>
              <a:t>Escape was futile!</a:t>
            </a:r>
          </a:p>
          <a:p>
            <a:r>
              <a:rPr lang="en-GB" dirty="0" smtClean="0"/>
              <a:t>Prefects ruled</a:t>
            </a:r>
          </a:p>
          <a:p>
            <a:r>
              <a:rPr lang="en-GB" dirty="0" smtClean="0"/>
              <a:t>Always had lines to write</a:t>
            </a:r>
          </a:p>
          <a:p>
            <a:r>
              <a:rPr lang="en-GB" dirty="0" smtClean="0"/>
              <a:t>I got paid for getting elicit contraband!</a:t>
            </a:r>
            <a:endParaRPr lang="en-GB" dirty="0"/>
          </a:p>
        </p:txBody>
      </p:sp>
      <p:pic>
        <p:nvPicPr>
          <p:cNvPr id="9218" name="Picture 2" descr="C:\Users\Steve\Pictures\Mums Scrapbook Stuff\scan00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348880"/>
            <a:ext cx="4357373" cy="3004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21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Oops!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Father turned up at school and looked dishevelled…</a:t>
            </a:r>
          </a:p>
          <a:p>
            <a:r>
              <a:rPr lang="en-GB" dirty="0" smtClean="0"/>
              <a:t>No car and</a:t>
            </a:r>
          </a:p>
          <a:p>
            <a:r>
              <a:rPr lang="en-GB" dirty="0" smtClean="0"/>
              <a:t>No more big house</a:t>
            </a:r>
          </a:p>
          <a:p>
            <a:r>
              <a:rPr lang="en-GB" dirty="0" smtClean="0"/>
              <a:t>In fact no more anything including my precious tape recorder</a:t>
            </a:r>
          </a:p>
          <a:p>
            <a:r>
              <a:rPr lang="en-GB" dirty="0" smtClean="0"/>
              <a:t>What had happened to turn our riches to rags?</a:t>
            </a:r>
          </a:p>
        </p:txBody>
      </p:sp>
    </p:spTree>
    <p:extLst>
      <p:ext uri="{BB962C8B-B14F-4D97-AF65-F5344CB8AC3E}">
        <p14:creationId xmlns:p14="http://schemas.microsoft.com/office/powerpoint/2010/main" val="332130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UK Company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Stopped sending royalties to my father</a:t>
            </a:r>
          </a:p>
          <a:p>
            <a:r>
              <a:rPr lang="en-GB" dirty="0" smtClean="0"/>
              <a:t>No money and it was against the law to work if you were English</a:t>
            </a:r>
          </a:p>
          <a:p>
            <a:r>
              <a:rPr lang="en-GB" dirty="0" smtClean="0"/>
              <a:t>From a big house with marble staircase to a tiny place and …no TV</a:t>
            </a:r>
          </a:p>
          <a:p>
            <a:r>
              <a:rPr lang="en-GB" dirty="0" smtClean="0"/>
              <a:t>No food</a:t>
            </a:r>
          </a:p>
          <a:p>
            <a:r>
              <a:rPr lang="en-GB" dirty="0" smtClean="0"/>
              <a:t>But … good news</a:t>
            </a:r>
          </a:p>
        </p:txBody>
      </p:sp>
    </p:spTree>
    <p:extLst>
      <p:ext uri="{BB962C8B-B14F-4D97-AF65-F5344CB8AC3E}">
        <p14:creationId xmlns:p14="http://schemas.microsoft.com/office/powerpoint/2010/main" val="368305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 </a:t>
            </a:r>
            <a:r>
              <a:rPr lang="en-GB" dirty="0" err="1" smtClean="0"/>
              <a:t>Julians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4114800" cy="4569371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St Georges Bay</a:t>
            </a:r>
          </a:p>
          <a:p>
            <a:r>
              <a:rPr lang="en-GB" dirty="0" smtClean="0"/>
              <a:t>Save the Children</a:t>
            </a:r>
          </a:p>
          <a:p>
            <a:r>
              <a:rPr lang="en-GB" dirty="0" smtClean="0"/>
              <a:t>Food left on doorstep</a:t>
            </a:r>
          </a:p>
          <a:p>
            <a:r>
              <a:rPr lang="en-GB" dirty="0" smtClean="0"/>
              <a:t>Restaurant offered meals</a:t>
            </a:r>
          </a:p>
          <a:p>
            <a:r>
              <a:rPr lang="en-GB" dirty="0" smtClean="0"/>
              <a:t>And I got to play in the sea all day!</a:t>
            </a:r>
          </a:p>
          <a:p>
            <a:r>
              <a:rPr lang="en-GB" dirty="0" smtClean="0"/>
              <a:t>Washer ladies paid for Tetanus injection</a:t>
            </a:r>
            <a:endParaRPr lang="en-GB" dirty="0"/>
          </a:p>
        </p:txBody>
      </p:sp>
      <p:pic>
        <p:nvPicPr>
          <p:cNvPr id="11266" name="Picture 2" descr="C:\Users\Steve\Pictures\Mums Scrapbook Stuff\St_Georges_Bay,_St_Julians,_Malt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348880"/>
            <a:ext cx="4086225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645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Father Returns to UK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4042792" cy="4569371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Borrowed money from RAF benevolent fund</a:t>
            </a:r>
          </a:p>
          <a:p>
            <a:r>
              <a:rPr lang="en-GB" dirty="0" smtClean="0"/>
              <a:t>Got a job as a mechanic</a:t>
            </a:r>
          </a:p>
          <a:p>
            <a:r>
              <a:rPr lang="en-GB" dirty="0" smtClean="0"/>
              <a:t>Mother, brother and yours truly lived in Malta</a:t>
            </a:r>
          </a:p>
          <a:p>
            <a:r>
              <a:rPr lang="en-GB" dirty="0" smtClean="0"/>
              <a:t>Many places had these</a:t>
            </a:r>
          </a:p>
          <a:p>
            <a:r>
              <a:rPr lang="en-GB" dirty="0" smtClean="0"/>
              <a:t>We had great fun</a:t>
            </a:r>
            <a:endParaRPr lang="en-GB" dirty="0"/>
          </a:p>
        </p:txBody>
      </p:sp>
      <p:pic>
        <p:nvPicPr>
          <p:cNvPr id="12290" name="Picture 2" descr="C:\Users\Steve\Pictures\Mums Scrapbook Stuff\Great_vie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988840"/>
            <a:ext cx="3456384" cy="3676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15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 money but I wanted things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7859216" cy="4497363"/>
          </a:xfrm>
        </p:spPr>
        <p:txBody>
          <a:bodyPr/>
          <a:lstStyle/>
          <a:p>
            <a:r>
              <a:rPr lang="en-GB" dirty="0" smtClean="0"/>
              <a:t>You need three things to create what you want</a:t>
            </a:r>
          </a:p>
          <a:p>
            <a:r>
              <a:rPr lang="en-GB" dirty="0" smtClean="0"/>
              <a:t>1 – A clear idea of your vision, goal, want or desire</a:t>
            </a:r>
          </a:p>
          <a:p>
            <a:r>
              <a:rPr lang="en-GB" dirty="0" smtClean="0"/>
              <a:t>2 – Your current reality, resources, time </a:t>
            </a:r>
            <a:r>
              <a:rPr lang="en-GB" dirty="0" err="1" smtClean="0"/>
              <a:t>etc</a:t>
            </a:r>
            <a:endParaRPr lang="en-GB" dirty="0" smtClean="0"/>
          </a:p>
          <a:p>
            <a:r>
              <a:rPr lang="en-GB" dirty="0" smtClean="0"/>
              <a:t>3 – Some sort of feedback mechanism so you know if you’re on the right track or need to change things</a:t>
            </a:r>
          </a:p>
        </p:txBody>
      </p:sp>
    </p:spTree>
    <p:extLst>
      <p:ext uri="{BB962C8B-B14F-4D97-AF65-F5344CB8AC3E}">
        <p14:creationId xmlns:p14="http://schemas.microsoft.com/office/powerpoint/2010/main" val="377146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Plan 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Scrounged - wood, hacksaw blades, old magazines.</a:t>
            </a:r>
          </a:p>
          <a:p>
            <a:r>
              <a:rPr lang="en-GB" dirty="0" smtClean="0"/>
              <a:t>Started to make wooden toys.</a:t>
            </a:r>
          </a:p>
          <a:p>
            <a:r>
              <a:rPr lang="en-GB" dirty="0" smtClean="0"/>
              <a:t>Didn’t always go to plan so I tweaked things until they worked</a:t>
            </a:r>
          </a:p>
          <a:p>
            <a:r>
              <a:rPr lang="en-GB" dirty="0" smtClean="0"/>
              <a:t>Sold toys or swapped them for the stuff I wanted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108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Plan B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4114800" cy="4497363"/>
          </a:xfrm>
        </p:spPr>
        <p:txBody>
          <a:bodyPr/>
          <a:lstStyle/>
          <a:p>
            <a:r>
              <a:rPr lang="en-GB" dirty="0" smtClean="0"/>
              <a:t>Dived for Sea Urchins</a:t>
            </a:r>
          </a:p>
          <a:p>
            <a:r>
              <a:rPr lang="en-GB" dirty="0" smtClean="0"/>
              <a:t>Bath smelled a bit</a:t>
            </a:r>
          </a:p>
          <a:p>
            <a:r>
              <a:rPr lang="en-GB" dirty="0" smtClean="0"/>
              <a:t>After boiling them and bleaching them they became…</a:t>
            </a:r>
            <a:endParaRPr lang="en-GB" dirty="0"/>
          </a:p>
        </p:txBody>
      </p:sp>
      <p:pic>
        <p:nvPicPr>
          <p:cNvPr id="13314" name="Picture 2" descr="C:\Users\Steve\Pictures\Mums Scrapbook Stuff\800px-Tripneustes_ventricosus_(West_Indian_Sea_Egg-top)_and_Echinometra_viridis_(Reef_Urchin_-_bottom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060848"/>
            <a:ext cx="2438400" cy="325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92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Plan B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4186808" cy="4497363"/>
          </a:xfrm>
        </p:spPr>
        <p:txBody>
          <a:bodyPr/>
          <a:lstStyle/>
          <a:p>
            <a:r>
              <a:rPr lang="en-GB" dirty="0" smtClean="0"/>
              <a:t>From sharp spindles and smelly they were transformed</a:t>
            </a:r>
          </a:p>
          <a:p>
            <a:r>
              <a:rPr lang="en-GB" dirty="0" smtClean="0"/>
              <a:t>Bright colours and just what tourists wanted or at least that’s what I thought.</a:t>
            </a:r>
          </a:p>
          <a:p>
            <a:endParaRPr lang="en-GB" dirty="0"/>
          </a:p>
        </p:txBody>
      </p:sp>
      <p:pic>
        <p:nvPicPr>
          <p:cNvPr id="14338" name="Picture 2" descr="C:\Users\Steve\Pictures\Mums Scrapbook Stuff\1024px-Sea_Urchin_test_5629_03_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164" y="2420888"/>
            <a:ext cx="3837124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331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Return to the UK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4258816" cy="4497363"/>
          </a:xfrm>
        </p:spPr>
        <p:txBody>
          <a:bodyPr/>
          <a:lstStyle/>
          <a:p>
            <a:r>
              <a:rPr lang="en-GB" dirty="0" smtClean="0"/>
              <a:t>How to get picked up in a film star’s Rolls Royce and Chauffeur</a:t>
            </a:r>
            <a:endParaRPr lang="en-GB" dirty="0"/>
          </a:p>
          <a:p>
            <a:r>
              <a:rPr lang="en-GB" dirty="0" smtClean="0"/>
              <a:t>Rex Harrison</a:t>
            </a:r>
          </a:p>
          <a:p>
            <a:r>
              <a:rPr lang="en-GB" dirty="0" smtClean="0"/>
              <a:t>The connection</a:t>
            </a:r>
            <a:endParaRPr lang="en-GB" dirty="0"/>
          </a:p>
        </p:txBody>
      </p:sp>
      <p:pic>
        <p:nvPicPr>
          <p:cNvPr id="15362" name="Picture 2" descr="C:\Users\Steve\Pictures\Mums Scrapbook Stuff\Rex Harrison-Rolls-Royce-300x2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102873"/>
            <a:ext cx="3635325" cy="2726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84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Your Great Adventure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is your vision, goal, desire or want?</a:t>
            </a:r>
          </a:p>
          <a:p>
            <a:r>
              <a:rPr lang="en-GB" dirty="0" smtClean="0"/>
              <a:t>What is your current reality, resources and time?</a:t>
            </a:r>
          </a:p>
          <a:p>
            <a:r>
              <a:rPr lang="en-GB" dirty="0" smtClean="0"/>
              <a:t>What feedback mechanism could you use to show you if you’re on the right track?</a:t>
            </a:r>
          </a:p>
          <a:p>
            <a:r>
              <a:rPr lang="en-GB" dirty="0" smtClean="0"/>
              <a:t>IE, is what you are doing working or should you try another way?</a:t>
            </a:r>
          </a:p>
          <a:p>
            <a:r>
              <a:rPr lang="en-GB" dirty="0" smtClean="0"/>
              <a:t>Small steps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319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Help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Your vision, goal, desire or want doesn’t need to be something huge.</a:t>
            </a:r>
          </a:p>
          <a:p>
            <a:r>
              <a:rPr lang="en-GB" dirty="0" smtClean="0"/>
              <a:t>Start with something small just so you can get used to the approach.</a:t>
            </a:r>
          </a:p>
          <a:p>
            <a:r>
              <a:rPr lang="en-GB" dirty="0" smtClean="0"/>
              <a:t>You will not only survive but thrive</a:t>
            </a:r>
          </a:p>
          <a:p>
            <a:r>
              <a:rPr lang="en-GB" dirty="0" smtClean="0"/>
              <a:t>Hope you enjoyed my short story…</a:t>
            </a:r>
          </a:p>
          <a:p>
            <a:r>
              <a:rPr lang="en-GB" dirty="0" smtClean="0"/>
              <a:t>Thank you and have fun!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723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720</Words>
  <Application>Microsoft Office PowerPoint</Application>
  <PresentationFormat>On-screen Show (4:3)</PresentationFormat>
  <Paragraphs>115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How you can be the creative force in your own life</vt:lpstr>
      <vt:lpstr>Steve</vt:lpstr>
      <vt:lpstr>When did it all start?</vt:lpstr>
      <vt:lpstr>Home</vt:lpstr>
      <vt:lpstr>Hounslow</vt:lpstr>
      <vt:lpstr>An Idea</vt:lpstr>
      <vt:lpstr>Guernsey</vt:lpstr>
      <vt:lpstr>Malta</vt:lpstr>
      <vt:lpstr>House in Mosta</vt:lpstr>
      <vt:lpstr>Mata’s Buses</vt:lpstr>
      <vt:lpstr>Rabat Prep-School</vt:lpstr>
      <vt:lpstr>St Edwards College</vt:lpstr>
      <vt:lpstr>Oops!</vt:lpstr>
      <vt:lpstr>UK Company</vt:lpstr>
      <vt:lpstr>St Julians</vt:lpstr>
      <vt:lpstr>Father Returns to UK</vt:lpstr>
      <vt:lpstr>No money but I wanted things</vt:lpstr>
      <vt:lpstr>Plan A</vt:lpstr>
      <vt:lpstr>Plan B</vt:lpstr>
      <vt:lpstr>Plan B</vt:lpstr>
      <vt:lpstr>Return to the UK</vt:lpstr>
      <vt:lpstr>Your Great Adventure</vt:lpstr>
      <vt:lpstr>Help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</dc:creator>
  <cp:lastModifiedBy>Steve</cp:lastModifiedBy>
  <cp:revision>29</cp:revision>
  <dcterms:created xsi:type="dcterms:W3CDTF">2015-07-13T10:44:11Z</dcterms:created>
  <dcterms:modified xsi:type="dcterms:W3CDTF">2015-07-13T13:21:56Z</dcterms:modified>
</cp:coreProperties>
</file>